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07" d="100"/>
          <a:sy n="107" d="100"/>
        </p:scale>
        <p:origin x="170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115054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</a:t>
                      </a:r>
                      <a:r>
                        <a:rPr lang="tr-T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Hüsna Güzel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81</Words>
  <Application>Microsoft Macintosh PowerPoint</Application>
  <PresentationFormat>Ekran Gösterisi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Hüsna Güzel</cp:lastModifiedBy>
  <cp:revision>18</cp:revision>
  <cp:lastPrinted>2022-02-24T09:20:43Z</cp:lastPrinted>
  <dcterms:created xsi:type="dcterms:W3CDTF">2021-04-20T12:55:35Z</dcterms:created>
  <dcterms:modified xsi:type="dcterms:W3CDTF">2026-09-14T08:57:11Z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